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85" d="100"/>
          <a:sy n="85" d="100"/>
        </p:scale>
        <p:origin x="126" y="1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bti/Coursera-Capston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rishelmi17/Applied-Data-Science-Capstone-SpaceX/blob/main/notebook:Exploratory_Data_Analysis_with_Visualisation_Lab_jJkKVG6F1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rishelmi17/Applied-Data-Science-Capstone-SpaceX/blob/main/notebook:Exploratory_Data_Analysis_with_SQL__eqznon1E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bti/Coursera-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bti/Coursera-Capstone/blob/main/dash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bti/Coursera-Capstone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bti/Coursera-Capstone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bti/Coursera-Capston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categorical encoding.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cleaned out all the columns we will not use.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filled in missing data.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the notebook on GitHub: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https://github.com/orbti/Coursera-Capstone/blob/main/labs-jupyter-spacex-Data%20wrangling.ipynb</a:t>
            </a: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65833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explored the data to look at the success rates for each year of launches. </a:t>
            </a:r>
          </a:p>
          <a:p>
            <a:r>
              <a:rPr lang="en-US" sz="2000" dirty="0">
                <a:hlinkClick r:id="rId3"/>
              </a:rPr>
              <a:t>https://github.com/farishelmi17/Applied-Data-Science-Capstone-SpaceX/blob/main/notebook:Exploratory_Data_Analysis_with_Visualisation_Lab_jJkKVG6F1.ipynb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DB56E-800E-B751-1DD5-EAB0720A0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519" y="1825625"/>
            <a:ext cx="6384941" cy="32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loaded the SpaceX data into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sqlite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database.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Items we looked at in SQL: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successful landing outcomes between the date 04-06-2010 and 20-03-2017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notebook on GitHub: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https://github.com/farishelmi17/Applied-Data-Science-Capstone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-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SpaceX/blob/main/notebook:Exploratory_Data_Analysis_with_SQL__eqznon1EA.ipynb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 all launch sites on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mpa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success/failed launches for each site on the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distance between a launch site to its proximities.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notebook on GitHub: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https://github.com/orbti/Coursera-Capstone/blob/main/lab_jupyter_launch_site_location.ipynb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created a interactive 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plotted a pie chart showing the total launches by a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plotted a scatter plot of the relationship between class and payload size in mass (kg).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notebook on GitHub: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https://github.com/orbti/Coursera-Capstone/blob/main/dash/spacex_dash_app.py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loaded in our data using pandas. Then split the data into a train and test dataset.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a Pipeline to standardize and impute the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select the best hyperparameters for the model I was looking at.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notebook on GitHub: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https://github.com/orbti/Coursera-Capstone/blob/main/SpaceX_Machine%20Learning%20Prediction_Part_5.ipynb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097808" cy="4017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3673380"/>
            <a:ext cx="10420638" cy="264597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sites with a greater number of flights have more successful launches.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DC109E-470A-25B8-0B24-8CCAB9AFB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96" y="1652703"/>
            <a:ext cx="10732376" cy="202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558415"/>
            <a:ext cx="10515600" cy="232293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Larger the payload the more successful the launch.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AA92C-E71C-E7AE-1481-D5C74A0ED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02" y="1392443"/>
            <a:ext cx="10890587" cy="216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with orbit type ES-L1, GEO, HEO AND SSO had the most successful launches.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B190F-32EA-D0A9-DD4B-786A4586E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086" y="2082114"/>
            <a:ext cx="6497236" cy="339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595224"/>
            <a:ext cx="10515600" cy="24303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0" dirty="0">
                <a:effectLst/>
                <a:latin typeface="Abadi" panose="020B0604020104020204" pitchFamily="34" charset="0"/>
              </a:rPr>
              <a:t>You should see that in the LEO orbit the Success appears related to the number of flights; on the other hand, there seems to be no relationship between flight number when in GTO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C4DA45-9941-C404-F3A0-DF0242D18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09853"/>
            <a:ext cx="10515600" cy="208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3556634"/>
            <a:ext cx="10687961" cy="231235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0" dirty="0">
                <a:effectLst/>
                <a:latin typeface="Abadi" panose="020B0604020104020204" pitchFamily="34" charset="0"/>
              </a:rPr>
              <a:t>With heavy payloads the successful landing or positive landing rate are more for Polar, LEO and ISS.</a:t>
            </a:r>
          </a:p>
          <a:p>
            <a:r>
              <a:rPr lang="en-US" sz="2400" b="0" dirty="0">
                <a:effectLst/>
                <a:latin typeface="Abadi" panose="020B0604020104020204" pitchFamily="34" charset="0"/>
              </a:rPr>
              <a:t>However, for GTO we cannot distinguish this well as both positive landing rate and negative landing(unsuccessful mission) are both there here.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0C3EB0-D248-9BCB-F4DB-7C61AA0E7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552258"/>
            <a:ext cx="10651978" cy="200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400" b="0" dirty="0">
                <a:effectLst/>
                <a:latin typeface="Abadi" panose="020B0604020104020204" pitchFamily="34" charset="0"/>
              </a:rPr>
              <a:t>you can observe that the success rate since 2013 kept increasing till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B7DDC7-E2DA-E9FD-2DA4-F6BA25815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317" y="2409371"/>
            <a:ext cx="6211672" cy="31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selected all the launch sites and grouped them.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49FF7-0E3E-6D2D-45D9-BAADFD589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834" y="1825625"/>
            <a:ext cx="2876951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04229"/>
            <a:ext cx="9745589" cy="137273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Selected all columns where launch site contains CCA at the start and limited it to 5 results.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C08FB1-1B4D-ACB2-5641-7B13158F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79646"/>
            <a:ext cx="10687962" cy="302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760685"/>
            <a:ext cx="9745589" cy="141627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Selected customer and sum of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Filtered results to only included customers from ‘NASA (CRS)’ when grouped by customer.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5AD7D-1497-20B8-18C4-EFDA8D7AA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334" y="1366747"/>
            <a:ext cx="6477904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27201"/>
            <a:ext cx="4121304" cy="444976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Selected the average payload of each booster with version ‘F9 v1.1’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384A00-DA41-578C-2BF1-79431331D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614" y="1522463"/>
            <a:ext cx="6247358" cy="478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62285"/>
            <a:ext cx="9745589" cy="13146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January 05, 2017 was the first successful launch date.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92D4F-87CF-1EE7-ADE4-B7872CAC0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98" y="1382681"/>
            <a:ext cx="9245873" cy="329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18084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filtered using where and between.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FC08B-5FE8-A3AD-5091-EC0585A14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667" y="1665659"/>
            <a:ext cx="5001323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78844"/>
            <a:ext cx="10160653" cy="474133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tx1"/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tx1"/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tx1"/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Counted all rows that are grouped by mission outcome.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875DC1-507A-66F8-6C96-B8B0A2C69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141" y="1632317"/>
            <a:ext cx="4829849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7193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a subquery to filter each booster versions max payload.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10AC79-B8B7-0D7E-A2E5-24FDA8846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773" y="1363323"/>
            <a:ext cx="2931838" cy="527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84701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used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function to filter all years to 2015 and landing outcome is failure with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d.rone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531619-1DD4-FC11-A2F7-C22AFF4F7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024" y="1477406"/>
            <a:ext cx="5277587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26941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4A7DC5-58AA-5E78-481F-B787AC365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849" y="1422399"/>
            <a:ext cx="3917123" cy="460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02305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located in the United States.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Globally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75C18E-5569-B33A-F70E-AC915007B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190" y="1522190"/>
            <a:ext cx="7097588" cy="490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76571" y="1677548"/>
            <a:ext cx="4609040" cy="19417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Florida and California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Red means failed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Green means successful launches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Successful/Failed Markers for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18234-7BCD-37EA-81DC-2F9813D8B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50" y="1575831"/>
            <a:ext cx="2931989" cy="2654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3A949-C054-42FF-4FF1-0C4714325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852" y="4431380"/>
            <a:ext cx="1597579" cy="17514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182EB6-3F65-9BF4-57D9-45545DF6C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428" y="1677547"/>
            <a:ext cx="2193867" cy="17514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296D18-02B8-50C8-73B1-9DDC11F6B7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3428" y="3600398"/>
            <a:ext cx="2193867" cy="21412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57CD8A-9E07-AB21-3FE9-E607388C3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8042" y="3855478"/>
            <a:ext cx="2966482" cy="257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3418168" cy="2407179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r>
              <a:rPr lang="en-US" sz="1800" b="0" dirty="0">
                <a:effectLst/>
                <a:latin typeface="Abadi" panose="020B0604020104020204" pitchFamily="34" charset="0"/>
              </a:rPr>
              <a:t>Are launch sites near railways? No</a:t>
            </a:r>
          </a:p>
          <a:p>
            <a:r>
              <a:rPr lang="en-US" sz="1800" b="0" dirty="0">
                <a:effectLst/>
                <a:latin typeface="Abadi" panose="020B0604020104020204" pitchFamily="34" charset="0"/>
              </a:rPr>
              <a:t>Are launch sites near highways? No</a:t>
            </a:r>
          </a:p>
          <a:p>
            <a:r>
              <a:rPr lang="en-US" sz="1800" b="0" dirty="0">
                <a:effectLst/>
                <a:latin typeface="Abadi" panose="020B0604020104020204" pitchFamily="34" charset="0"/>
              </a:rPr>
              <a:t>Are launch sites near coastline? Yes</a:t>
            </a:r>
          </a:p>
          <a:p>
            <a:r>
              <a:rPr lang="en-US" sz="1800" b="0" dirty="0">
                <a:effectLst/>
                <a:latin typeface="Abadi" panose="020B0604020104020204" pitchFamily="34" charset="0"/>
              </a:rPr>
              <a:t>Do launch sites keep certain distance away from cities? Yes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Distance to Landmarks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542FD-AD86-8815-F51B-127A0A0E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909" y="1461141"/>
            <a:ext cx="2324702" cy="1869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2E281A-DA6E-AA71-835F-2B78AE987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897" y="1461141"/>
            <a:ext cx="2725347" cy="2438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8C71F1-6386-9E69-BB97-357BC9217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219" y="4304994"/>
            <a:ext cx="2324702" cy="19213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7A68DA-CE85-709C-5A05-382D8B4E1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4772" y="4020177"/>
            <a:ext cx="2324702" cy="200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48179"/>
            <a:ext cx="5325990" cy="45287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successful launch site is KSC LC-39A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showing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A3E98-DE01-D3DA-83AA-8EAB4261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121" y="1542452"/>
            <a:ext cx="4621302" cy="48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19891"/>
            <a:ext cx="10399485" cy="30101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600" b="0" i="0" dirty="0"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 In this lab, you will create a machine learning pipeline to predict if the first stage will land given the data from the preceding labs.</a:t>
            </a:r>
            <a:endParaRPr lang="en-US" sz="1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makes a good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lauch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 if a launch will be successful or not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features make a successful launch?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566677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Heavy payloads did not do well in this site.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showing site KSC 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21FDA-80C1-8289-A9B1-757D63CA7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886" y="1526682"/>
            <a:ext cx="4339772" cy="49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61627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payloads between 2500 and 5000, booster version FT and B4 were very 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with payload set to 2500-5000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7845F-AB5A-3235-CB50-BC40ECE8E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807" y="1510901"/>
            <a:ext cx="4333930" cy="46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105304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XGBoost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had the best accuracy with 83% on the test data.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1DC44-0247-ECA3-D80E-503AE3B0A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988" y="1317807"/>
            <a:ext cx="7657442" cy="44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1633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confusion matrix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XGBoost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shows that the model is good at predicting successful landings. It still needs to be optimized to predict failed landings.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281F6-AF95-9D4E-9882-3B15C66FF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315" y="1492423"/>
            <a:ext cx="6241142" cy="460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02789" cy="415051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Larger the payload the more successful the launch site 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started to increase after year 2013 and is still trending up.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XGBoost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the best model to predict launch success.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Collection using SpaceX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Collection through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webscrapping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using Beautiful Soup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Encoded categorical variables , cleaned missing values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XGBoost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model to make predictions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to CSV.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SpaceX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connect to the SpaceX API, we used the requests module in python.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connected to the API and cleaned the data we needed.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the data was cleaned we saved the data into a CSV file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scrapping using Beautiful Soup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Scraped table from Wikipedia.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took the table data and saved it to a pandas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Once we cleaned the data we saved it to a CSV file.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the get requests module from python to connect to the SpaceX API. We also cleaned the data and eventually saved in to a CSV file.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the notebook on GitHub: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https://github.com/orbti/Coursera-Capstone/blob/main/jupyter-labs-spacex-data-collection-api.ipynb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5F7C80-B88B-A574-95C9-989C1DCBDF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6"/>
          <a:stretch/>
        </p:blipFill>
        <p:spPr>
          <a:xfrm>
            <a:off x="5910262" y="1692962"/>
            <a:ext cx="5683427" cy="462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Beautiful Soup, we scrapped the tables from Wikipedia.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then parsed the information into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save as a CSV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to the note book on GitHub: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https://github.com/orbti/Coursera-Capstone/blob/main/jupyter-labs-webscraping.ipynb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22988-87E2-509A-C8F7-CCDF20A16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205" y="2083170"/>
            <a:ext cx="6554584" cy="269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</TotalTime>
  <Words>1578</Words>
  <Application>Microsoft Office PowerPoint</Application>
  <PresentationFormat>Widescreen</PresentationFormat>
  <Paragraphs>211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Dan Apostoli</cp:lastModifiedBy>
  <cp:revision>217</cp:revision>
  <dcterms:created xsi:type="dcterms:W3CDTF">2021-04-29T18:58:34Z</dcterms:created>
  <dcterms:modified xsi:type="dcterms:W3CDTF">2022-11-12T22:56:36Z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